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BDA094-F0CC-4C51-8136-B87DCC75E530}" v="4" dt="2023-12-26T14:01:13.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756" autoAdjust="0"/>
  </p:normalViewPr>
  <p:slideViewPr>
    <p:cSldViewPr>
      <p:cViewPr>
        <p:scale>
          <a:sx n="100" d="100"/>
          <a:sy n="100" d="100"/>
        </p:scale>
        <p:origin x="25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 Sasaki" userId="c5bebef60e306cf1" providerId="LiveId" clId="{9CBDA094-F0CC-4C51-8136-B87DCC75E530}"/>
    <pc:docChg chg="undo custSel modSld">
      <pc:chgData name="Yu Sasaki" userId="c5bebef60e306cf1" providerId="LiveId" clId="{9CBDA094-F0CC-4C51-8136-B87DCC75E530}" dt="2023-12-26T14:01:24.732" v="2923" actId="1035"/>
      <pc:docMkLst>
        <pc:docMk/>
      </pc:docMkLst>
      <pc:sldChg chg="addSp delSp modSp mod">
        <pc:chgData name="Yu Sasaki" userId="c5bebef60e306cf1" providerId="LiveId" clId="{9CBDA094-F0CC-4C51-8136-B87DCC75E530}" dt="2023-12-26T14:01:24.732" v="2923" actId="1035"/>
        <pc:sldMkLst>
          <pc:docMk/>
          <pc:sldMk cId="0" sldId="257"/>
        </pc:sldMkLst>
        <pc:spChg chg="add mod">
          <ac:chgData name="Yu Sasaki" userId="c5bebef60e306cf1" providerId="LiveId" clId="{9CBDA094-F0CC-4C51-8136-B87DCC75E530}" dt="2023-12-26T14:00:55.379" v="2912" actId="1036"/>
          <ac:spMkLst>
            <pc:docMk/>
            <pc:sldMk cId="0" sldId="257"/>
            <ac:spMk id="3" creationId="{A75C519B-C79D-8C5E-96C8-6F033CE1B024}"/>
          </ac:spMkLst>
        </pc:spChg>
        <pc:spChg chg="del">
          <ac:chgData name="Yu Sasaki" userId="c5bebef60e306cf1" providerId="LiveId" clId="{9CBDA094-F0CC-4C51-8136-B87DCC75E530}" dt="2023-12-26T12:53:20.024" v="108" actId="478"/>
          <ac:spMkLst>
            <pc:docMk/>
            <pc:sldMk cId="0" sldId="257"/>
            <ac:spMk id="7" creationId="{DC320B96-4677-463E-B9A7-E476F03049C6}"/>
          </ac:spMkLst>
        </pc:spChg>
        <pc:spChg chg="mod">
          <ac:chgData name="Yu Sasaki" userId="c5bebef60e306cf1" providerId="LiveId" clId="{9CBDA094-F0CC-4C51-8136-B87DCC75E530}" dt="2023-12-26T13:45:01.898" v="2632" actId="6549"/>
          <ac:spMkLst>
            <pc:docMk/>
            <pc:sldMk cId="0" sldId="257"/>
            <ac:spMk id="36" creationId="{2ECA60E5-86E0-4507-9042-285E59FD0543}"/>
          </ac:spMkLst>
        </pc:spChg>
        <pc:spChg chg="mod">
          <ac:chgData name="Yu Sasaki" userId="c5bebef60e306cf1" providerId="LiveId" clId="{9CBDA094-F0CC-4C51-8136-B87DCC75E530}" dt="2023-12-26T13:53:06.396" v="2908" actId="113"/>
          <ac:spMkLst>
            <pc:docMk/>
            <pc:sldMk cId="0" sldId="257"/>
            <ac:spMk id="2052" creationId="{0DFA353D-AC75-45B2-86B6-EAE2EF1EC89D}"/>
          </ac:spMkLst>
        </pc:spChg>
        <pc:spChg chg="mod">
          <ac:chgData name="Yu Sasaki" userId="c5bebef60e306cf1" providerId="LiveId" clId="{9CBDA094-F0CC-4C51-8136-B87DCC75E530}" dt="2023-12-26T12:54:33.625" v="137" actId="404"/>
          <ac:spMkLst>
            <pc:docMk/>
            <pc:sldMk cId="0" sldId="257"/>
            <ac:spMk id="3077" creationId="{B3D45CBE-7DE6-404A-BE03-FF6187711055}"/>
          </ac:spMkLst>
        </pc:spChg>
        <pc:spChg chg="del">
          <ac:chgData name="Yu Sasaki" userId="c5bebef60e306cf1" providerId="LiveId" clId="{9CBDA094-F0CC-4C51-8136-B87DCC75E530}" dt="2023-12-26T14:00:30.425" v="2909" actId="478"/>
          <ac:spMkLst>
            <pc:docMk/>
            <pc:sldMk cId="0" sldId="257"/>
            <ac:spMk id="3079" creationId="{C1577653-02FE-4FCD-A93F-99364DBD8A5D}"/>
          </ac:spMkLst>
        </pc:spChg>
        <pc:picChg chg="add mod">
          <ac:chgData name="Yu Sasaki" userId="c5bebef60e306cf1" providerId="LiveId" clId="{9CBDA094-F0CC-4C51-8136-B87DCC75E530}" dt="2023-12-26T13:46:41.903" v="2633" actId="1076"/>
          <ac:picMkLst>
            <pc:docMk/>
            <pc:sldMk cId="0" sldId="257"/>
            <ac:picMk id="2" creationId="{327088C9-F952-A387-4979-A806D2D8F4A5}"/>
          </ac:picMkLst>
        </pc:picChg>
        <pc:picChg chg="add mod">
          <ac:chgData name="Yu Sasaki" userId="c5bebef60e306cf1" providerId="LiveId" clId="{9CBDA094-F0CC-4C51-8136-B87DCC75E530}" dt="2023-12-26T14:01:24.732" v="2923" actId="1035"/>
          <ac:picMkLst>
            <pc:docMk/>
            <pc:sldMk cId="0" sldId="257"/>
            <ac:picMk id="4" creationId="{01FD4B14-8ED3-B5AA-2A6E-041726DBE9C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99CD0839-5BFB-4FA1-AE13-5902729F23DC}"/>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vl1pPr>
          </a:lstStyle>
          <a:p>
            <a:pPr>
              <a:defRPr/>
            </a:pPr>
            <a:endParaRPr lang="ja-JP" altLang="en-US"/>
          </a:p>
        </p:txBody>
      </p:sp>
      <p:sp>
        <p:nvSpPr>
          <p:cNvPr id="3" name="日付プレースホルダ 2">
            <a:extLst>
              <a:ext uri="{FF2B5EF4-FFF2-40B4-BE49-F238E27FC236}">
                <a16:creationId xmlns:a16="http://schemas.microsoft.com/office/drawing/2014/main" id="{AEDD6190-7134-40C3-AF8A-39495E415155}"/>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vl1pPr>
          </a:lstStyle>
          <a:p>
            <a:pPr>
              <a:defRPr/>
            </a:pPr>
            <a:fld id="{7429179B-C7F1-4820-9F52-A2D85463D196}" type="datetimeFigureOut">
              <a:rPr lang="ja-JP" altLang="en-US"/>
              <a:pPr>
                <a:defRPr/>
              </a:pPr>
              <a:t>2023/12/26</a:t>
            </a:fld>
            <a:endParaRPr lang="ja-JP" altLang="en-US"/>
          </a:p>
        </p:txBody>
      </p:sp>
      <p:sp>
        <p:nvSpPr>
          <p:cNvPr id="4" name="スライド イメージ プレースホルダ 3">
            <a:extLst>
              <a:ext uri="{FF2B5EF4-FFF2-40B4-BE49-F238E27FC236}">
                <a16:creationId xmlns:a16="http://schemas.microsoft.com/office/drawing/2014/main" id="{F5E2055B-4A18-4416-81DC-39128EF174BD}"/>
              </a:ext>
            </a:extLst>
          </p:cNvPr>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07459FC5-6783-430F-AB7E-6D8664A30C37}"/>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D675D78B-CE59-489C-AC3B-7061664310D2}"/>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vl1pPr>
          </a:lstStyle>
          <a:p>
            <a:pPr>
              <a:defRPr/>
            </a:pPr>
            <a:endParaRPr lang="ja-JP" altLang="en-US"/>
          </a:p>
        </p:txBody>
      </p:sp>
      <p:sp>
        <p:nvSpPr>
          <p:cNvPr id="7" name="スライド番号プレースホルダ 6">
            <a:extLst>
              <a:ext uri="{FF2B5EF4-FFF2-40B4-BE49-F238E27FC236}">
                <a16:creationId xmlns:a16="http://schemas.microsoft.com/office/drawing/2014/main" id="{C459115A-E4E3-47E4-9244-D1C57ECFAF7F}"/>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8B41C8A-3C5B-4D67-ADEE-0E859B99BD3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EE732534-AFC3-468F-9D28-9286B2AD3A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5CA737D-398F-4D75-8FDE-9402B3334C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F32C25D2-72FE-4048-B37D-ED12EE0AC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93322B3-B9CD-4976-A38D-15116CA1FAD9}" type="slidenum">
              <a:rPr lang="ja-JP" altLang="en-US">
                <a:latin typeface="Times New Roman" panose="02020603050405020304" pitchFamily="18" charset="0"/>
              </a:rPr>
              <a:pPr>
                <a:spcBef>
                  <a:spcPct val="0"/>
                </a:spcBef>
              </a:pPr>
              <a:t>1</a:t>
            </a:fld>
            <a:endParaRPr lang="en-US" altLang="ja-JP">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3B999F1C-8123-4A6B-A2C3-16FF2D80F15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AF0226D-CFD3-4403-86C9-DC2620C35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7F4F010-395D-4BD4-BF7C-CE3F630BF642}"/>
              </a:ext>
            </a:extLst>
          </p:cNvPr>
          <p:cNvSpPr>
            <a:spLocks noGrp="1" noChangeArrowheads="1"/>
          </p:cNvSpPr>
          <p:nvPr>
            <p:ph type="sldNum" sz="quarter" idx="12"/>
          </p:nvPr>
        </p:nvSpPr>
        <p:spPr>
          <a:ln/>
        </p:spPr>
        <p:txBody>
          <a:bodyPr/>
          <a:lstStyle>
            <a:lvl1pPr>
              <a:defRPr/>
            </a:lvl1pPr>
          </a:lstStyle>
          <a:p>
            <a:pPr>
              <a:defRPr/>
            </a:pPr>
            <a:fld id="{30240152-8728-4F6B-A83F-5950D305EF5A}" type="slidenum">
              <a:rPr lang="en-US" altLang="ja-JP"/>
              <a:pPr>
                <a:defRPr/>
              </a:pPr>
              <a:t>‹#›</a:t>
            </a:fld>
            <a:endParaRPr lang="en-US" altLang="ja-JP"/>
          </a:p>
        </p:txBody>
      </p:sp>
    </p:spTree>
    <p:extLst>
      <p:ext uri="{BB962C8B-B14F-4D97-AF65-F5344CB8AC3E}">
        <p14:creationId xmlns:p14="http://schemas.microsoft.com/office/powerpoint/2010/main" val="354392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6EB3933-F452-46B7-94D6-2E688ECB5D1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1D93A73-FC8A-4AF2-B8B4-4793758E974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410DA6-A4A5-4DF3-80E9-EFF8D59D1D96}"/>
              </a:ext>
            </a:extLst>
          </p:cNvPr>
          <p:cNvSpPr>
            <a:spLocks noGrp="1" noChangeArrowheads="1"/>
          </p:cNvSpPr>
          <p:nvPr>
            <p:ph type="sldNum" sz="quarter" idx="12"/>
          </p:nvPr>
        </p:nvSpPr>
        <p:spPr>
          <a:ln/>
        </p:spPr>
        <p:txBody>
          <a:bodyPr/>
          <a:lstStyle>
            <a:lvl1pPr>
              <a:defRPr/>
            </a:lvl1pPr>
          </a:lstStyle>
          <a:p>
            <a:pPr>
              <a:defRPr/>
            </a:pPr>
            <a:fld id="{6A01BCF6-260C-4696-81D2-C213AA441926}" type="slidenum">
              <a:rPr lang="en-US" altLang="ja-JP"/>
              <a:pPr>
                <a:defRPr/>
              </a:pPr>
              <a:t>‹#›</a:t>
            </a:fld>
            <a:endParaRPr lang="en-US" altLang="ja-JP"/>
          </a:p>
        </p:txBody>
      </p:sp>
    </p:spTree>
    <p:extLst>
      <p:ext uri="{BB962C8B-B14F-4D97-AF65-F5344CB8AC3E}">
        <p14:creationId xmlns:p14="http://schemas.microsoft.com/office/powerpoint/2010/main" val="176983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FEE1A81-64DE-48A4-9152-ECB4BDCDDB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BC33004-F886-444E-A9C4-54C15E8611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94A9127-D8F2-4962-9401-30B1BF988C52}"/>
              </a:ext>
            </a:extLst>
          </p:cNvPr>
          <p:cNvSpPr>
            <a:spLocks noGrp="1" noChangeArrowheads="1"/>
          </p:cNvSpPr>
          <p:nvPr>
            <p:ph type="sldNum" sz="quarter" idx="12"/>
          </p:nvPr>
        </p:nvSpPr>
        <p:spPr>
          <a:ln/>
        </p:spPr>
        <p:txBody>
          <a:bodyPr/>
          <a:lstStyle>
            <a:lvl1pPr>
              <a:defRPr/>
            </a:lvl1pPr>
          </a:lstStyle>
          <a:p>
            <a:pPr>
              <a:defRPr/>
            </a:pPr>
            <a:fld id="{EEDE2ED6-CAFB-4B3D-8B9A-18EDE0EEFE3D}" type="slidenum">
              <a:rPr lang="en-US" altLang="ja-JP"/>
              <a:pPr>
                <a:defRPr/>
              </a:pPr>
              <a:t>‹#›</a:t>
            </a:fld>
            <a:endParaRPr lang="en-US" altLang="ja-JP"/>
          </a:p>
        </p:txBody>
      </p:sp>
    </p:spTree>
    <p:extLst>
      <p:ext uri="{BB962C8B-B14F-4D97-AF65-F5344CB8AC3E}">
        <p14:creationId xmlns:p14="http://schemas.microsoft.com/office/powerpoint/2010/main" val="101044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83373EC-ABC3-4159-B0AD-3FF3387D544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1B40A35-2114-4F33-A5B2-A981EA270BE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FE9DBFF-8DED-4333-8AC5-69F3D8AE5A61}"/>
              </a:ext>
            </a:extLst>
          </p:cNvPr>
          <p:cNvSpPr>
            <a:spLocks noGrp="1" noChangeArrowheads="1"/>
          </p:cNvSpPr>
          <p:nvPr>
            <p:ph type="sldNum" sz="quarter" idx="12"/>
          </p:nvPr>
        </p:nvSpPr>
        <p:spPr>
          <a:ln/>
        </p:spPr>
        <p:txBody>
          <a:bodyPr/>
          <a:lstStyle>
            <a:lvl1pPr>
              <a:defRPr/>
            </a:lvl1pPr>
          </a:lstStyle>
          <a:p>
            <a:pPr>
              <a:defRPr/>
            </a:pPr>
            <a:fld id="{290EBF5B-695B-45FD-8A34-606D9304C383}" type="slidenum">
              <a:rPr lang="en-US" altLang="ja-JP"/>
              <a:pPr>
                <a:defRPr/>
              </a:pPr>
              <a:t>‹#›</a:t>
            </a:fld>
            <a:endParaRPr lang="en-US" altLang="ja-JP"/>
          </a:p>
        </p:txBody>
      </p:sp>
    </p:spTree>
    <p:extLst>
      <p:ext uri="{BB962C8B-B14F-4D97-AF65-F5344CB8AC3E}">
        <p14:creationId xmlns:p14="http://schemas.microsoft.com/office/powerpoint/2010/main" val="305199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05B7D05-A791-4040-9AC3-94B47DCB82E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27D2186-9932-4778-A4F1-7829770E6D1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0C67325-5465-4FFF-9A47-84358511AC6B}"/>
              </a:ext>
            </a:extLst>
          </p:cNvPr>
          <p:cNvSpPr>
            <a:spLocks noGrp="1" noChangeArrowheads="1"/>
          </p:cNvSpPr>
          <p:nvPr>
            <p:ph type="sldNum" sz="quarter" idx="12"/>
          </p:nvPr>
        </p:nvSpPr>
        <p:spPr>
          <a:ln/>
        </p:spPr>
        <p:txBody>
          <a:bodyPr/>
          <a:lstStyle>
            <a:lvl1pPr>
              <a:defRPr/>
            </a:lvl1pPr>
          </a:lstStyle>
          <a:p>
            <a:pPr>
              <a:defRPr/>
            </a:pPr>
            <a:fld id="{080DF1A5-D322-45AB-ABD0-DC46B7C433F4}" type="slidenum">
              <a:rPr lang="en-US" altLang="ja-JP"/>
              <a:pPr>
                <a:defRPr/>
              </a:pPr>
              <a:t>‹#›</a:t>
            </a:fld>
            <a:endParaRPr lang="en-US" altLang="ja-JP"/>
          </a:p>
        </p:txBody>
      </p:sp>
    </p:spTree>
    <p:extLst>
      <p:ext uri="{BB962C8B-B14F-4D97-AF65-F5344CB8AC3E}">
        <p14:creationId xmlns:p14="http://schemas.microsoft.com/office/powerpoint/2010/main" val="290274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033FCE4-7566-41B8-9E47-B4DF451D45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2A4A4D6-148C-4A52-9C3D-356BA96F398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B5011F9-D666-47A1-A84D-01EDE1C88159}"/>
              </a:ext>
            </a:extLst>
          </p:cNvPr>
          <p:cNvSpPr>
            <a:spLocks noGrp="1" noChangeArrowheads="1"/>
          </p:cNvSpPr>
          <p:nvPr>
            <p:ph type="sldNum" sz="quarter" idx="12"/>
          </p:nvPr>
        </p:nvSpPr>
        <p:spPr>
          <a:ln/>
        </p:spPr>
        <p:txBody>
          <a:bodyPr/>
          <a:lstStyle>
            <a:lvl1pPr>
              <a:defRPr/>
            </a:lvl1pPr>
          </a:lstStyle>
          <a:p>
            <a:pPr>
              <a:defRPr/>
            </a:pPr>
            <a:fld id="{4F29A411-00F5-40D3-B434-B56F6CC76510}" type="slidenum">
              <a:rPr lang="en-US" altLang="ja-JP"/>
              <a:pPr>
                <a:defRPr/>
              </a:pPr>
              <a:t>‹#›</a:t>
            </a:fld>
            <a:endParaRPr lang="en-US" altLang="ja-JP"/>
          </a:p>
        </p:txBody>
      </p:sp>
    </p:spTree>
    <p:extLst>
      <p:ext uri="{BB962C8B-B14F-4D97-AF65-F5344CB8AC3E}">
        <p14:creationId xmlns:p14="http://schemas.microsoft.com/office/powerpoint/2010/main" val="89003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4D110C-8C16-4A69-8F52-8F521951684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48BDE7C-129A-4AC2-9730-4944B50531C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CE94E7E1-02F2-499A-990F-B3F9B982C032}"/>
              </a:ext>
            </a:extLst>
          </p:cNvPr>
          <p:cNvSpPr>
            <a:spLocks noGrp="1" noChangeArrowheads="1"/>
          </p:cNvSpPr>
          <p:nvPr>
            <p:ph type="sldNum" sz="quarter" idx="12"/>
          </p:nvPr>
        </p:nvSpPr>
        <p:spPr>
          <a:ln/>
        </p:spPr>
        <p:txBody>
          <a:bodyPr/>
          <a:lstStyle>
            <a:lvl1pPr>
              <a:defRPr/>
            </a:lvl1pPr>
          </a:lstStyle>
          <a:p>
            <a:pPr>
              <a:defRPr/>
            </a:pPr>
            <a:fld id="{86DFCED8-3ABA-4115-890E-5019580A2A01}" type="slidenum">
              <a:rPr lang="en-US" altLang="ja-JP"/>
              <a:pPr>
                <a:defRPr/>
              </a:pPr>
              <a:t>‹#›</a:t>
            </a:fld>
            <a:endParaRPr lang="en-US" altLang="ja-JP"/>
          </a:p>
        </p:txBody>
      </p:sp>
    </p:spTree>
    <p:extLst>
      <p:ext uri="{BB962C8B-B14F-4D97-AF65-F5344CB8AC3E}">
        <p14:creationId xmlns:p14="http://schemas.microsoft.com/office/powerpoint/2010/main" val="344140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BCECCAEC-5337-46C9-B440-1A53208C44F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DCD35098-F0D2-453C-84D4-69A3FD0CDD8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A30D54BA-02F1-4175-B90C-9ACE8CFDA019}"/>
              </a:ext>
            </a:extLst>
          </p:cNvPr>
          <p:cNvSpPr>
            <a:spLocks noGrp="1" noChangeArrowheads="1"/>
          </p:cNvSpPr>
          <p:nvPr>
            <p:ph type="sldNum" sz="quarter" idx="12"/>
          </p:nvPr>
        </p:nvSpPr>
        <p:spPr>
          <a:ln/>
        </p:spPr>
        <p:txBody>
          <a:bodyPr/>
          <a:lstStyle>
            <a:lvl1pPr>
              <a:defRPr/>
            </a:lvl1pPr>
          </a:lstStyle>
          <a:p>
            <a:pPr>
              <a:defRPr/>
            </a:pPr>
            <a:fld id="{30329718-2F18-4ED8-AB36-E2548FEDEFFF}" type="slidenum">
              <a:rPr lang="en-US" altLang="ja-JP"/>
              <a:pPr>
                <a:defRPr/>
              </a:pPr>
              <a:t>‹#›</a:t>
            </a:fld>
            <a:endParaRPr lang="en-US" altLang="ja-JP"/>
          </a:p>
        </p:txBody>
      </p:sp>
    </p:spTree>
    <p:extLst>
      <p:ext uri="{BB962C8B-B14F-4D97-AF65-F5344CB8AC3E}">
        <p14:creationId xmlns:p14="http://schemas.microsoft.com/office/powerpoint/2010/main" val="3177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7E07089-5652-4872-9B37-95A0CEB74A9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3BA8B28-26CE-4EE4-9383-0F0570DD6F7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B2AC9A-D869-439A-A192-401EBBE003A4}"/>
              </a:ext>
            </a:extLst>
          </p:cNvPr>
          <p:cNvSpPr>
            <a:spLocks noGrp="1" noChangeArrowheads="1"/>
          </p:cNvSpPr>
          <p:nvPr>
            <p:ph type="sldNum" sz="quarter" idx="12"/>
          </p:nvPr>
        </p:nvSpPr>
        <p:spPr>
          <a:ln/>
        </p:spPr>
        <p:txBody>
          <a:bodyPr/>
          <a:lstStyle>
            <a:lvl1pPr>
              <a:defRPr/>
            </a:lvl1pPr>
          </a:lstStyle>
          <a:p>
            <a:pPr>
              <a:defRPr/>
            </a:pPr>
            <a:fld id="{D6B71ED8-1A21-4A92-A2AE-26556B7AB636}" type="slidenum">
              <a:rPr lang="en-US" altLang="ja-JP"/>
              <a:pPr>
                <a:defRPr/>
              </a:pPr>
              <a:t>‹#›</a:t>
            </a:fld>
            <a:endParaRPr lang="en-US" altLang="ja-JP"/>
          </a:p>
        </p:txBody>
      </p:sp>
    </p:spTree>
    <p:extLst>
      <p:ext uri="{BB962C8B-B14F-4D97-AF65-F5344CB8AC3E}">
        <p14:creationId xmlns:p14="http://schemas.microsoft.com/office/powerpoint/2010/main" val="207505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CBF8472-34F7-465C-8807-713EAAEA846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6574E4D0-D693-4CCF-A432-438A1A67AEE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DB469D3-C4EB-4DA5-B75C-E5E6BB3B051B}"/>
              </a:ext>
            </a:extLst>
          </p:cNvPr>
          <p:cNvSpPr>
            <a:spLocks noGrp="1" noChangeArrowheads="1"/>
          </p:cNvSpPr>
          <p:nvPr>
            <p:ph type="sldNum" sz="quarter" idx="12"/>
          </p:nvPr>
        </p:nvSpPr>
        <p:spPr>
          <a:ln/>
        </p:spPr>
        <p:txBody>
          <a:bodyPr/>
          <a:lstStyle>
            <a:lvl1pPr>
              <a:defRPr/>
            </a:lvl1pPr>
          </a:lstStyle>
          <a:p>
            <a:pPr>
              <a:defRPr/>
            </a:pPr>
            <a:fld id="{769BD1E3-F224-4B06-9442-7E9C6E85009F}" type="slidenum">
              <a:rPr lang="en-US" altLang="ja-JP"/>
              <a:pPr>
                <a:defRPr/>
              </a:pPr>
              <a:t>‹#›</a:t>
            </a:fld>
            <a:endParaRPr lang="en-US" altLang="ja-JP"/>
          </a:p>
        </p:txBody>
      </p:sp>
    </p:spTree>
    <p:extLst>
      <p:ext uri="{BB962C8B-B14F-4D97-AF65-F5344CB8AC3E}">
        <p14:creationId xmlns:p14="http://schemas.microsoft.com/office/powerpoint/2010/main" val="388873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B6656E0-5075-4AA2-8126-4EFE783CC4D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602B76F7-D573-4612-BD35-CDA4CCE735E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BE0183C-12A6-44D7-B2D2-7B4A14F942A1}"/>
              </a:ext>
            </a:extLst>
          </p:cNvPr>
          <p:cNvSpPr>
            <a:spLocks noGrp="1" noChangeArrowheads="1"/>
          </p:cNvSpPr>
          <p:nvPr>
            <p:ph type="sldNum" sz="quarter" idx="12"/>
          </p:nvPr>
        </p:nvSpPr>
        <p:spPr>
          <a:ln/>
        </p:spPr>
        <p:txBody>
          <a:bodyPr/>
          <a:lstStyle>
            <a:lvl1pPr>
              <a:defRPr/>
            </a:lvl1pPr>
          </a:lstStyle>
          <a:p>
            <a:pPr>
              <a:defRPr/>
            </a:pPr>
            <a:fld id="{DBDE82D7-6BFD-4827-BE39-8C0CA81A9A3A}" type="slidenum">
              <a:rPr lang="en-US" altLang="ja-JP"/>
              <a:pPr>
                <a:defRPr/>
              </a:pPr>
              <a:t>‹#›</a:t>
            </a:fld>
            <a:endParaRPr lang="en-US" altLang="ja-JP"/>
          </a:p>
        </p:txBody>
      </p:sp>
    </p:spTree>
    <p:extLst>
      <p:ext uri="{BB962C8B-B14F-4D97-AF65-F5344CB8AC3E}">
        <p14:creationId xmlns:p14="http://schemas.microsoft.com/office/powerpoint/2010/main" val="2375463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05AD64-9673-414E-84BC-968EA4FA74E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DF40423-0061-49F4-BB0D-CC7437A4FF3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05CDDD2E-626C-40CE-A432-5C7EEF77DCCF}"/>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7F1FFC43-36EF-4B88-ADF3-316E6AE5C83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3D2B27C-B7DE-4E96-AC7F-A3BF083259E3}"/>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26C4499-CFEE-47F6-8FEB-9114235D759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0DFA353D-AC75-45B2-86B6-EAE2EF1EC89D}"/>
              </a:ext>
            </a:extLst>
          </p:cNvPr>
          <p:cNvSpPr txBox="1">
            <a:spLocks noChangeArrowheads="1"/>
          </p:cNvSpPr>
          <p:nvPr/>
        </p:nvSpPr>
        <p:spPr bwMode="auto">
          <a:xfrm>
            <a:off x="250825" y="228599"/>
            <a:ext cx="8642350" cy="769441"/>
          </a:xfrm>
          <a:prstGeom prst="rect">
            <a:avLst/>
          </a:prstGeom>
          <a:solidFill>
            <a:srgbClr val="FFFFCC"/>
          </a:solidFill>
          <a:ln w="9525">
            <a:noFill/>
            <a:miter lim="800000"/>
            <a:headEnd/>
            <a:tailEnd/>
          </a:ln>
          <a:effectLst>
            <a:outerShdw dist="107763" dir="2700000" algn="ctr" rotWithShape="0">
              <a:srgbClr val="808080"/>
            </a:outerShdw>
          </a:effectLst>
          <a:scene3d>
            <a:camera prst="orthographicFront"/>
            <a:lightRig rig="threePt" dir="t"/>
          </a:scene3d>
          <a:sp3d/>
        </p:spPr>
        <p:txBody>
          <a:bodyPr>
            <a:spAutoFit/>
          </a:bodyPr>
          <a:lstStyle/>
          <a:p>
            <a:pPr eaLnBrk="1" hangingPunct="1">
              <a:defRPr/>
            </a:pPr>
            <a:r>
              <a:rPr lang="ja-JP" altLang="en-US" sz="1400" b="1" dirty="0"/>
              <a:t>　</a:t>
            </a:r>
            <a:r>
              <a:rPr lang="en-US" altLang="ja-JP" sz="2000" b="1" dirty="0">
                <a:latin typeface="+mn-lt"/>
              </a:rPr>
              <a:t>Elucidation of the mechanisms of obesity-related colorectal carcinogenesis</a:t>
            </a:r>
            <a:endParaRPr lang="en-US" altLang="ja-JP" sz="2000" b="1" dirty="0">
              <a:solidFill>
                <a:srgbClr val="FF0000"/>
              </a:solidFill>
              <a:latin typeface="+mn-lt"/>
            </a:endParaRPr>
          </a:p>
          <a:p>
            <a:pPr algn="r" eaLnBrk="1" hangingPunct="1">
              <a:defRPr/>
            </a:pPr>
            <a:r>
              <a:rPr lang="en-US" altLang="ja-JP" sz="2000" b="1" dirty="0">
                <a:latin typeface="+mn-lt"/>
              </a:rPr>
              <a:t>Lecturer</a:t>
            </a:r>
            <a:r>
              <a:rPr lang="ja-JP" altLang="en-US" sz="2000" b="1" dirty="0">
                <a:latin typeface="+mn-lt"/>
              </a:rPr>
              <a:t>　</a:t>
            </a:r>
            <a:r>
              <a:rPr lang="en-US" altLang="ja-JP" sz="2000" b="1" dirty="0"/>
              <a:t>Yu Sasaki, MD., PhD</a:t>
            </a:r>
            <a:r>
              <a:rPr lang="en-US" altLang="ja-JP" sz="2000" b="1" dirty="0">
                <a:solidFill>
                  <a:srgbClr val="FF0000"/>
                </a:solidFill>
              </a:rPr>
              <a:t> </a:t>
            </a:r>
            <a:r>
              <a:rPr lang="ja-JP" altLang="en-US" b="1" dirty="0"/>
              <a:t>　</a:t>
            </a:r>
          </a:p>
        </p:txBody>
      </p:sp>
      <p:sp>
        <p:nvSpPr>
          <p:cNvPr id="3077" name="Text Box 31">
            <a:extLst>
              <a:ext uri="{FF2B5EF4-FFF2-40B4-BE49-F238E27FC236}">
                <a16:creationId xmlns:a16="http://schemas.microsoft.com/office/drawing/2014/main" id="{B3D45CBE-7DE6-404A-BE03-FF6187711055}"/>
              </a:ext>
            </a:extLst>
          </p:cNvPr>
          <p:cNvSpPr txBox="1">
            <a:spLocks noChangeArrowheads="1"/>
          </p:cNvSpPr>
          <p:nvPr/>
        </p:nvSpPr>
        <p:spPr bwMode="auto">
          <a:xfrm>
            <a:off x="4507284" y="5065714"/>
            <a:ext cx="4427538"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en-US" sz="1200" dirty="0"/>
              <a:t>Yamagata University, </a:t>
            </a:r>
            <a:r>
              <a:rPr lang="en-US" altLang="ja-JP" sz="1200" dirty="0"/>
              <a:t>Faculty of Medicine</a:t>
            </a:r>
            <a:endParaRPr lang="en-US" altLang="en-US" sz="1200" dirty="0">
              <a:solidFill>
                <a:srgbClr val="FF0000"/>
              </a:solidFill>
            </a:endParaRPr>
          </a:p>
          <a:p>
            <a:pPr eaLnBrk="1" hangingPunct="1">
              <a:spcBef>
                <a:spcPct val="0"/>
              </a:spcBef>
              <a:buFontTx/>
              <a:buNone/>
            </a:pPr>
            <a:r>
              <a:rPr lang="en-US" altLang="ja-JP" sz="1200" dirty="0"/>
              <a:t>Research Interest </a:t>
            </a:r>
            <a:r>
              <a:rPr lang="ja-JP" altLang="en-US" sz="1200" dirty="0"/>
              <a:t>  ：　</a:t>
            </a:r>
            <a:r>
              <a:rPr lang="en-US" altLang="ja-JP" sz="1200" dirty="0"/>
              <a:t>Gastroenterology</a:t>
            </a:r>
            <a:endParaRPr lang="ja-JP" altLang="en-US" sz="1200" dirty="0"/>
          </a:p>
          <a:p>
            <a:pPr eaLnBrk="1" hangingPunct="1">
              <a:spcBef>
                <a:spcPct val="0"/>
              </a:spcBef>
              <a:buFontTx/>
              <a:buNone/>
            </a:pPr>
            <a:endParaRPr lang="en-US" altLang="ja-JP" sz="1200" dirty="0"/>
          </a:p>
          <a:p>
            <a:pPr eaLnBrk="1" hangingPunct="1">
              <a:spcBef>
                <a:spcPct val="0"/>
              </a:spcBef>
              <a:buFontTx/>
              <a:buNone/>
            </a:pPr>
            <a:r>
              <a:rPr lang="en-US" altLang="ja-JP" sz="1200" dirty="0"/>
              <a:t>E-mail </a:t>
            </a:r>
            <a:r>
              <a:rPr lang="ja-JP" altLang="en-US" sz="1200" dirty="0"/>
              <a:t>： </a:t>
            </a:r>
            <a:r>
              <a:rPr lang="en-US" altLang="ja-JP" sz="1200" dirty="0"/>
              <a:t>y-sasaki@med.id.yamagata-u.ac.jp</a:t>
            </a:r>
            <a:endParaRPr lang="en-US" altLang="ja-JP" sz="1200" dirty="0">
              <a:solidFill>
                <a:srgbClr val="FF0000"/>
              </a:solidFill>
            </a:endParaRPr>
          </a:p>
          <a:p>
            <a:pPr eaLnBrk="1" hangingPunct="1">
              <a:spcBef>
                <a:spcPct val="0"/>
              </a:spcBef>
              <a:buFontTx/>
              <a:buNone/>
            </a:pPr>
            <a:r>
              <a:rPr lang="en-US" altLang="ja-JP" sz="1200" dirty="0"/>
              <a:t>Tel  </a:t>
            </a:r>
            <a:r>
              <a:rPr lang="ja-JP" altLang="en-US" sz="1200" dirty="0"/>
              <a:t>： </a:t>
            </a:r>
            <a:r>
              <a:rPr lang="en-US" altLang="ja-JP" sz="1200" dirty="0"/>
              <a:t>+81-23-628-5309</a:t>
            </a:r>
          </a:p>
          <a:p>
            <a:pPr eaLnBrk="1" hangingPunct="1">
              <a:spcBef>
                <a:spcPct val="0"/>
              </a:spcBef>
              <a:buFontTx/>
              <a:buNone/>
            </a:pPr>
            <a:r>
              <a:rPr lang="en-US" altLang="ja-JP" sz="1200" dirty="0"/>
              <a:t>Fax</a:t>
            </a:r>
            <a:r>
              <a:rPr lang="ja-JP" altLang="en-US" sz="1200" dirty="0"/>
              <a:t> ： </a:t>
            </a:r>
            <a:r>
              <a:rPr lang="en-US" altLang="ja-JP" sz="1200" dirty="0"/>
              <a:t>+81-23-628-5311</a:t>
            </a:r>
          </a:p>
          <a:p>
            <a:pPr eaLnBrk="1" hangingPunct="1">
              <a:spcBef>
                <a:spcPct val="0"/>
              </a:spcBef>
              <a:buFontTx/>
              <a:buNone/>
            </a:pPr>
            <a:endParaRPr lang="en-US" altLang="ja-JP" sz="1200" dirty="0"/>
          </a:p>
          <a:p>
            <a:pPr eaLnBrk="1" hangingPunct="1">
              <a:spcBef>
                <a:spcPct val="0"/>
              </a:spcBef>
              <a:buFontTx/>
              <a:buNone/>
            </a:pPr>
            <a:r>
              <a:rPr lang="en-US" altLang="ja-JP" sz="1200" dirty="0"/>
              <a:t>HP  </a:t>
            </a:r>
            <a:r>
              <a:rPr lang="ja-JP" altLang="en-US" sz="1200" dirty="0"/>
              <a:t>：</a:t>
            </a:r>
            <a:r>
              <a:rPr lang="en-US" altLang="ja-JP" sz="1200" dirty="0"/>
              <a:t> </a:t>
            </a:r>
            <a:r>
              <a:rPr lang="en-US" altLang="ja-JP" sz="700" dirty="0"/>
              <a:t>https://www.id.yamagata-u.ac.jp/IntMedII/Gastro-Eng2003/index-e.htm</a:t>
            </a:r>
            <a:endParaRPr lang="en-US" altLang="ja-JP" sz="1200" b="1" dirty="0"/>
          </a:p>
        </p:txBody>
      </p:sp>
      <p:sp>
        <p:nvSpPr>
          <p:cNvPr id="36" name="Text Box 35">
            <a:extLst>
              <a:ext uri="{FF2B5EF4-FFF2-40B4-BE49-F238E27FC236}">
                <a16:creationId xmlns:a16="http://schemas.microsoft.com/office/drawing/2014/main" id="{2ECA60E5-86E0-4507-9042-285E59FD0543}"/>
              </a:ext>
            </a:extLst>
          </p:cNvPr>
          <p:cNvSpPr txBox="1">
            <a:spLocks noChangeArrowheads="1"/>
          </p:cNvSpPr>
          <p:nvPr/>
        </p:nvSpPr>
        <p:spPr bwMode="auto">
          <a:xfrm>
            <a:off x="4507334" y="1327744"/>
            <a:ext cx="4429125" cy="3600986"/>
          </a:xfrm>
          <a:prstGeom prst="rect">
            <a:avLst/>
          </a:prstGeom>
          <a:ln w="12700">
            <a:headEnd/>
            <a:tailEnd/>
          </a:ln>
        </p:spPr>
        <p:style>
          <a:lnRef idx="2">
            <a:schemeClr val="dk1"/>
          </a:lnRef>
          <a:fillRef idx="1">
            <a:schemeClr val="lt1"/>
          </a:fillRef>
          <a:effectRef idx="0">
            <a:schemeClr val="dk1"/>
          </a:effectRef>
          <a:fontRef idx="minor">
            <a:schemeClr val="dk1"/>
          </a:fontRef>
        </p:style>
        <p:txBody>
          <a:bodyPr>
            <a:spAutoFit/>
          </a:bodyPr>
          <a:lstStyle/>
          <a:p>
            <a:pPr algn="just" eaLnBrk="1" hangingPunct="1">
              <a:defRPr/>
            </a:pPr>
            <a:r>
              <a:rPr lang="en-US" altLang="ja-JP" sz="1200" b="1" dirty="0">
                <a:solidFill>
                  <a:srgbClr val="000000"/>
                </a:solidFill>
              </a:rPr>
              <a:t>Content</a:t>
            </a:r>
            <a:r>
              <a:rPr lang="ja-JP" altLang="en-US" sz="1200" dirty="0">
                <a:solidFill>
                  <a:srgbClr val="000000"/>
                </a:solidFill>
              </a:rPr>
              <a:t>：</a:t>
            </a:r>
            <a:r>
              <a:rPr lang="en-US" altLang="ja-JP" sz="1200" dirty="0">
                <a:solidFill>
                  <a:srgbClr val="000000"/>
                </a:solidFill>
              </a:rPr>
              <a:t>O</a:t>
            </a:r>
            <a:r>
              <a:rPr lang="en-US" altLang="ja-JP" sz="1200" dirty="0">
                <a:solidFill>
                  <a:schemeClr val="tx1"/>
                </a:solidFill>
              </a:rPr>
              <a:t>besity, metabolic syndrome, alcohol consumption, and smoking are major carcinogenesis risk factors, contributing to about 50% of global cancer deaths. Obesity and metabolic syndrome have notably increased in colorectal cancer (CRC) incidence.</a:t>
            </a:r>
            <a:r>
              <a:rPr lang="ja-JP" altLang="en-US" sz="1200" dirty="0">
                <a:solidFill>
                  <a:schemeClr val="tx1"/>
                </a:solidFill>
              </a:rPr>
              <a:t>　</a:t>
            </a:r>
            <a:r>
              <a:rPr lang="en-US" altLang="ja-JP" sz="1200" dirty="0">
                <a:solidFill>
                  <a:schemeClr val="tx1"/>
                </a:solidFill>
              </a:rPr>
              <a:t>Our research has shown that metabolic alterations like insulin resistance, hyperinsulinemia, impaired adipocytokines and incretin secretion, chronic low-grade inflammation, gut microbiota, and pancreatic enzymes are involved in obesity-related CRC development. We’ve also found that post-transcriptional regulation and mRNA stability play a role in this process. We’ve identified a novel target gene and generated deficient mice models to further study the pathophysiology. Our goal is to devise new CRC prevention and treatment strategies by understanding individuals’ environmental exposures and metabolic changes at the molecular level, and to design lifestyles and exercise routines that promote healthy longevity.</a:t>
            </a:r>
          </a:p>
          <a:p>
            <a:pPr algn="just" eaLnBrk="1" hangingPunct="1">
              <a:defRPr/>
            </a:pPr>
            <a:r>
              <a:rPr lang="en-US" altLang="ja-JP" sz="1200" b="1" dirty="0"/>
              <a:t>Appealing point</a:t>
            </a:r>
            <a:r>
              <a:rPr lang="ja-JP" altLang="en-US" sz="1200" dirty="0"/>
              <a:t>：</a:t>
            </a:r>
            <a:r>
              <a:rPr lang="en-US" altLang="ja-JP" sz="1200" dirty="0"/>
              <a:t> Our research, both clinical and basic, is conducted using clinical information, gut microbiota and metabolite data from a large number of individuals. We actively promote interdisciplinary fusion and industry-academic collaborations!</a:t>
            </a:r>
            <a:endParaRPr lang="en-US" altLang="ja-JP" sz="1200" dirty="0">
              <a:solidFill>
                <a:srgbClr val="000000"/>
              </a:solidFill>
            </a:endParaRPr>
          </a:p>
        </p:txBody>
      </p:sp>
      <p:pic>
        <p:nvPicPr>
          <p:cNvPr id="2" name="図 1" descr="白いシャツを着ている男性&#10;&#10;自動的に生成された説明">
            <a:extLst>
              <a:ext uri="{FF2B5EF4-FFF2-40B4-BE49-F238E27FC236}">
                <a16:creationId xmlns:a16="http://schemas.microsoft.com/office/drawing/2014/main" id="{327088C9-F952-A387-4979-A806D2D8F4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832" y="5178730"/>
            <a:ext cx="1009343" cy="1343628"/>
          </a:xfrm>
          <a:prstGeom prst="rect">
            <a:avLst/>
          </a:prstGeom>
        </p:spPr>
      </p:pic>
      <p:sp>
        <p:nvSpPr>
          <p:cNvPr id="3" name="テキスト ボックス 36">
            <a:extLst>
              <a:ext uri="{FF2B5EF4-FFF2-40B4-BE49-F238E27FC236}">
                <a16:creationId xmlns:a16="http://schemas.microsoft.com/office/drawing/2014/main" id="{A75C519B-C79D-8C5E-96C8-6F033CE1B024}"/>
              </a:ext>
            </a:extLst>
          </p:cNvPr>
          <p:cNvSpPr txBox="1">
            <a:spLocks noChangeArrowheads="1"/>
          </p:cNvSpPr>
          <p:nvPr/>
        </p:nvSpPr>
        <p:spPr bwMode="auto">
          <a:xfrm>
            <a:off x="179388" y="1335360"/>
            <a:ext cx="4191000" cy="5334000"/>
          </a:xfrm>
          <a:prstGeom prst="rect">
            <a:avLst/>
          </a:prstGeom>
          <a:pattFill prst="ltHorz">
            <a:fgClr>
              <a:srgbClr val="ABE9FF"/>
            </a:fgClr>
            <a:bgClr>
              <a:srgbClr val="F3FCFF"/>
            </a:bgClr>
          </a:pattFill>
          <a:ln w="12700">
            <a:solidFill>
              <a:schemeClr val="tx1"/>
            </a:solidFill>
            <a:miter lim="800000"/>
            <a:headEnd/>
            <a:tailEnd/>
          </a:ln>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ja-JP" altLang="en-US" sz="1200" dirty="0"/>
          </a:p>
        </p:txBody>
      </p:sp>
      <p:pic>
        <p:nvPicPr>
          <p:cNvPr id="4" name="図 3">
            <a:extLst>
              <a:ext uri="{FF2B5EF4-FFF2-40B4-BE49-F238E27FC236}">
                <a16:creationId xmlns:a16="http://schemas.microsoft.com/office/drawing/2014/main" id="{01FD4B14-8ED3-B5AA-2A6E-041726DBE9C7}"/>
              </a:ext>
            </a:extLst>
          </p:cNvPr>
          <p:cNvPicPr>
            <a:picLocks noChangeAspect="1"/>
          </p:cNvPicPr>
          <p:nvPr/>
        </p:nvPicPr>
        <p:blipFill>
          <a:blip r:embed="rId4"/>
          <a:stretch>
            <a:fillRect/>
          </a:stretch>
        </p:blipFill>
        <p:spPr>
          <a:xfrm>
            <a:off x="107504" y="1340768"/>
            <a:ext cx="4340728" cy="5364945"/>
          </a:xfrm>
          <a:prstGeom prst="rect">
            <a:avLst/>
          </a:prstGeom>
        </p:spPr>
      </p:pic>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256</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Calibri</vt:lpstr>
      <vt:lpstr>Times New Roman</vt:lpstr>
      <vt:lpstr>標準デザイン</vt:lpstr>
      <vt:lpstr>PowerPoint プレゼンテーション</vt:lpstr>
    </vt:vector>
  </TitlesOfParts>
  <Company>Yamagata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 research</dc:creator>
  <cp:lastModifiedBy>佐々木 悠</cp:lastModifiedBy>
  <cp:revision>73</cp:revision>
  <dcterms:created xsi:type="dcterms:W3CDTF">2006-01-13T03:31:01Z</dcterms:created>
  <dcterms:modified xsi:type="dcterms:W3CDTF">2023-12-26T14:01:32Z</dcterms:modified>
</cp:coreProperties>
</file>